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305" r:id="rId15"/>
    <p:sldId id="304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allpoint" panose="020B0604020202020204" charset="0"/>
      <p:regular r:id="rId25"/>
    </p:embeddedFont>
    <p:embeddedFont>
      <p:font typeface="Bryndan Writ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Figtree" panose="020B0604020202020204" charset="0"/>
      <p:regular r:id="rId35"/>
      <p:bold r:id="rId36"/>
      <p:italic r:id="rId37"/>
      <p:boldItalic r:id="rId38"/>
    </p:embeddedFont>
    <p:embeddedFont>
      <p:font typeface="Geologica" panose="020B0604020202020204" charset="0"/>
      <p:regular r:id="rId39"/>
      <p:bold r:id="rId40"/>
    </p:embeddedFont>
    <p:embeddedFont>
      <p:font typeface="Geologica SemiBold" panose="020B0604020202020204" charset="0"/>
      <p:regular r:id="rId41"/>
      <p:bold r:id="rId42"/>
    </p:embeddedFont>
    <p:embeddedFont>
      <p:font typeface="Maven Pro" panose="020B0604020202020204" charset="0"/>
      <p:regular r:id="rId43"/>
      <p:bold r:id="rId44"/>
      <p:italic r:id="rId45"/>
      <p:boldItalic r:id="rId46"/>
    </p:embeddedFont>
    <p:embeddedFont>
      <p:font typeface="Maven Pro Bold" panose="020B0604020202020204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78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714642684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1003</Words>
  <Application>Microsoft Office PowerPoint</Application>
  <PresentationFormat>Affichage à l'écran (16:9)</PresentationFormat>
  <Paragraphs>201</Paragraphs>
  <Slides>17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3" baseType="lpstr">
      <vt:lpstr>Ballpoint</vt:lpstr>
      <vt:lpstr>DM Sans</vt:lpstr>
      <vt:lpstr>Bryndan Write</vt:lpstr>
      <vt:lpstr>Maven Pro</vt:lpstr>
      <vt:lpstr>Figtree</vt:lpstr>
      <vt:lpstr>Arial</vt:lpstr>
      <vt:lpstr>Maven Pro Bold</vt:lpstr>
      <vt:lpstr>Times New Roman</vt:lpstr>
      <vt:lpstr>Proxima Nova</vt:lpstr>
      <vt:lpstr>Geologica</vt:lpstr>
      <vt:lpstr>Arimo</vt:lpstr>
      <vt:lpstr>Nunito Light</vt:lpstr>
      <vt:lpstr>Calibri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Ilkay Ertas</cp:lastModifiedBy>
  <cp:revision>623</cp:revision>
  <dcterms:modified xsi:type="dcterms:W3CDTF">2023-11-06T12:04:58Z</dcterms:modified>
</cp:coreProperties>
</file>